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4930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48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641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3728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248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9113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470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526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0240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056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92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FDDF8-2620-4D44-96A5-AB600C371215}" type="datetimeFigureOut">
              <a:rPr lang="de-CH" smtClean="0"/>
              <a:t>03.04.2012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6AF7-E91E-4A7F-9071-750B89CCBEB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9959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C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024" y="0"/>
            <a:ext cx="9514048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98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Fantoni</dc:creator>
  <cp:lastModifiedBy>Fantoni</cp:lastModifiedBy>
  <cp:revision>2</cp:revision>
  <dcterms:created xsi:type="dcterms:W3CDTF">2012-04-03T13:56:55Z</dcterms:created>
  <dcterms:modified xsi:type="dcterms:W3CDTF">2012-04-03T13:58:53Z</dcterms:modified>
</cp:coreProperties>
</file>